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5" r:id="rId4"/>
    <p:sldId id="261" r:id="rId5"/>
    <p:sldId id="266" r:id="rId6"/>
    <p:sldId id="28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0000"/>
    <a:srgbClr val="3399FF"/>
    <a:srgbClr val="00CCFF"/>
    <a:srgbClr val="66CCFF"/>
    <a:srgbClr val="FFFF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08" autoAdjust="0"/>
  </p:normalViewPr>
  <p:slideViewPr>
    <p:cSldViewPr>
      <p:cViewPr>
        <p:scale>
          <a:sx n="100" d="100"/>
          <a:sy n="100" d="100"/>
        </p:scale>
        <p:origin x="-516" y="11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7CFE6-71E4-425C-A08E-81D063C22F97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voimirukamy.com/wp-content/uploads/2019/04/25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расн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6688" y="0"/>
            <a:ext cx="917737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980728"/>
            <a:ext cx="7488832" cy="2952328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Мастер-класс по изготовлению </a:t>
            </a: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фигурки мороженого из пластилина.</a:t>
            </a: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Шангараева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Чулпан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Альнуровна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ПДО, Объединение «Удивительный мир» 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ЦДТ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Вахитовского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района г. Казани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рекомендуется заниматься не более 30 минут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</a:br>
            <a:endParaRPr lang="ru-RU" sz="4800" b="1" dirty="0">
              <a:ln w="31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76056" y="1419646"/>
            <a:ext cx="3816424" cy="4241602"/>
          </a:xfrm>
        </p:spPr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020" y="260648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Мороженное из пластилина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66" y="2002929"/>
            <a:ext cx="4301695" cy="3226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004048" y="2420888"/>
            <a:ext cx="40324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Это - радость сладкая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коркой шоколадною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Мороженое это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Очень любят дети летом.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2050" name="Picture 2" descr="https://monroi.ru/upload/images/origin/17763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453650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64088" y="2132856"/>
            <a:ext cx="3528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Вам понадобится: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пластилин ярких цветов, лопатка, стек, деревянная шпажка, бусины и стразы.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 descr="https://svoimirukamy.com/wp-content/uploads/2019/04/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4896544" cy="3172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24128" y="1772816"/>
            <a:ext cx="3096344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1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.Скатайте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шарик из коричневого пластилина.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2.Расплющьте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шарик в лепёшку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3.Прочертите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стеком линии, создав вафельную фактуру.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4.Закрутите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заготовку сформировав стаканчик, затем закрепите края.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89" y="29741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s://svoimirukamy.com/wp-content/uploads/2019/04/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700809"/>
            <a:ext cx="5112568" cy="345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24128" y="2060848"/>
            <a:ext cx="32403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5.Скатайте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шарики ярких цветов разного размера.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6.Обработайте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половинки шариков шпажкой, как показано на изображении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7.Разместите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шарики в вафельный стаканчик.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8.Украсьте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мороженное, прикрепив бусины и стразы.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s://svoimirukamy.com/wp-content/uploads/2019/04/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4464496" cy="341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364088" y="1771075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Слепите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вишенку и прикрепите её к верхушке мороженного.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20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1424</TotalTime>
  <Words>94</Words>
  <Application>Microsoft Office PowerPoint</Application>
  <PresentationFormat>Экран (4:3)</PresentationFormat>
  <Paragraphs>16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     Мастер-класс по изготовлению фигурки мороженого из пластилина.    Подготовила Шангараева Чулпан Альнуровна ПДО, Объединение «Удивительный мир»  ЦДТ Вахитовского района г. Казани рекомендуется заниматься не более 30 минут  </vt:lpstr>
      <vt:lpstr>Презентация PowerPoint</vt:lpstr>
      <vt:lpstr>Кружок декоративно-прикладного творчества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«Светлячок»</dc:title>
  <dc:creator>Admin</dc:creator>
  <cp:lastModifiedBy>RePack by Diakov</cp:lastModifiedBy>
  <cp:revision>199</cp:revision>
  <dcterms:created xsi:type="dcterms:W3CDTF">2013-09-30T22:23:58Z</dcterms:created>
  <dcterms:modified xsi:type="dcterms:W3CDTF">2020-04-16T10:37:14Z</dcterms:modified>
</cp:coreProperties>
</file>